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8737"/>
    <a:srgbClr val="FDF3C2"/>
    <a:srgbClr val="F0F7FD"/>
    <a:srgbClr val="FEFDF5"/>
    <a:srgbClr val="01348D"/>
    <a:srgbClr val="FED101"/>
    <a:srgbClr val="ED1B24"/>
    <a:srgbClr val="FFFFFF"/>
    <a:srgbClr val="FFF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1" d="100"/>
          <a:sy n="51" d="100"/>
        </p:scale>
        <p:origin x="271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chelle Christensen" userId="84a60682dad3f58b" providerId="LiveId" clId="{4734C18B-B08D-4D7A-AE60-B17F8C22FFE8}"/>
    <pc:docChg chg="undo custSel addSld delSld modSld">
      <pc:chgData name="Rochelle Christensen" userId="84a60682dad3f58b" providerId="LiveId" clId="{4734C18B-B08D-4D7A-AE60-B17F8C22FFE8}" dt="2026-06-05T17:21:50.911" v="1932" actId="20577"/>
      <pc:docMkLst>
        <pc:docMk/>
      </pc:docMkLst>
      <pc:sldChg chg="addSp delSp modSp new mod">
        <pc:chgData name="Rochelle Christensen" userId="84a60682dad3f58b" providerId="LiveId" clId="{4734C18B-B08D-4D7A-AE60-B17F8C22FFE8}" dt="2026-06-05T17:21:50.911" v="1932" actId="20577"/>
        <pc:sldMkLst>
          <pc:docMk/>
          <pc:sldMk cId="2643005690" sldId="257"/>
        </pc:sldMkLst>
        <pc:spChg chg="add del mod">
          <ac:chgData name="Rochelle Christensen" userId="84a60682dad3f58b" providerId="LiveId" clId="{4734C18B-B08D-4D7A-AE60-B17F8C22FFE8}" dt="2026-06-05T16:11:35.517" v="1929"/>
          <ac:spMkLst>
            <pc:docMk/>
            <pc:sldMk cId="2643005690" sldId="257"/>
            <ac:spMk id="2" creationId="{A3446A51-442F-0CCA-3B19-8F6ED0CD1E71}"/>
          </ac:spMkLst>
        </pc:spChg>
        <pc:spChg chg="add mod">
          <ac:chgData name="Rochelle Christensen" userId="84a60682dad3f58b" providerId="LiveId" clId="{4734C18B-B08D-4D7A-AE60-B17F8C22FFE8}" dt="2026-06-05T17:21:50.911" v="1932" actId="20577"/>
          <ac:spMkLst>
            <pc:docMk/>
            <pc:sldMk cId="2643005690" sldId="257"/>
            <ac:spMk id="4" creationId="{09CFD3D3-4956-4160-235B-9B636ECB2901}"/>
          </ac:spMkLst>
        </pc:spChg>
        <pc:spChg chg="add mod">
          <ac:chgData name="Rochelle Christensen" userId="84a60682dad3f58b" providerId="LiveId" clId="{4734C18B-B08D-4D7A-AE60-B17F8C22FFE8}" dt="2026-06-04T15:10:16.821" v="1761" actId="1076"/>
          <ac:spMkLst>
            <pc:docMk/>
            <pc:sldMk cId="2643005690" sldId="257"/>
            <ac:spMk id="5" creationId="{24C7669A-FE58-E9A6-F4FF-D1DF5FE9BBD3}"/>
          </ac:spMkLst>
        </pc:spChg>
        <pc:spChg chg="add mod">
          <ac:chgData name="Rochelle Christensen" userId="84a60682dad3f58b" providerId="LiveId" clId="{4734C18B-B08D-4D7A-AE60-B17F8C22FFE8}" dt="2026-06-04T15:18:11.284" v="1828" actId="14100"/>
          <ac:spMkLst>
            <pc:docMk/>
            <pc:sldMk cId="2643005690" sldId="257"/>
            <ac:spMk id="8" creationId="{7E156C2B-1220-FEB7-8164-869195AFA0F4}"/>
          </ac:spMkLst>
        </pc:spChg>
        <pc:spChg chg="add mod">
          <ac:chgData name="Rochelle Christensen" userId="84a60682dad3f58b" providerId="LiveId" clId="{4734C18B-B08D-4D7A-AE60-B17F8C22FFE8}" dt="2026-06-05T15:16:19.951" v="1831" actId="1076"/>
          <ac:spMkLst>
            <pc:docMk/>
            <pc:sldMk cId="2643005690" sldId="257"/>
            <ac:spMk id="9" creationId="{6D54A100-A54F-FD5E-6A58-91C878927958}"/>
          </ac:spMkLst>
        </pc:spChg>
        <pc:spChg chg="add mod">
          <ac:chgData name="Rochelle Christensen" userId="84a60682dad3f58b" providerId="LiveId" clId="{4734C18B-B08D-4D7A-AE60-B17F8C22FFE8}" dt="2026-06-04T15:14:06.694" v="1785" actId="1076"/>
          <ac:spMkLst>
            <pc:docMk/>
            <pc:sldMk cId="2643005690" sldId="257"/>
            <ac:spMk id="10" creationId="{DA971CA0-33CB-DDE4-6276-FF87BE4FE414}"/>
          </ac:spMkLst>
        </pc:spChg>
        <pc:spChg chg="add mod">
          <ac:chgData name="Rochelle Christensen" userId="84a60682dad3f58b" providerId="LiveId" clId="{4734C18B-B08D-4D7A-AE60-B17F8C22FFE8}" dt="2026-06-04T15:14:10.283" v="1786" actId="1076"/>
          <ac:spMkLst>
            <pc:docMk/>
            <pc:sldMk cId="2643005690" sldId="257"/>
            <ac:spMk id="11" creationId="{14AA9FE9-DF7E-4EC5-1906-E3110A7456F7}"/>
          </ac:spMkLst>
        </pc:spChg>
        <pc:spChg chg="add mod">
          <ac:chgData name="Rochelle Christensen" userId="84a60682dad3f58b" providerId="LiveId" clId="{4734C18B-B08D-4D7A-AE60-B17F8C22FFE8}" dt="2026-06-04T15:14:15.523" v="1787" actId="1076"/>
          <ac:spMkLst>
            <pc:docMk/>
            <pc:sldMk cId="2643005690" sldId="257"/>
            <ac:spMk id="12" creationId="{F36DD51C-E327-9611-4FA8-9F945A153123}"/>
          </ac:spMkLst>
        </pc:spChg>
        <pc:spChg chg="add mod">
          <ac:chgData name="Rochelle Christensen" userId="84a60682dad3f58b" providerId="LiveId" clId="{4734C18B-B08D-4D7A-AE60-B17F8C22FFE8}" dt="2026-06-04T15:14:19.307" v="1788" actId="1076"/>
          <ac:spMkLst>
            <pc:docMk/>
            <pc:sldMk cId="2643005690" sldId="257"/>
            <ac:spMk id="13" creationId="{C80E3BD4-2981-3CDA-2F83-240896BE8604}"/>
          </ac:spMkLst>
        </pc:spChg>
        <pc:spChg chg="add mod">
          <ac:chgData name="Rochelle Christensen" userId="84a60682dad3f58b" providerId="LiveId" clId="{4734C18B-B08D-4D7A-AE60-B17F8C22FFE8}" dt="2026-06-04T15:14:48.763" v="1793" actId="1076"/>
          <ac:spMkLst>
            <pc:docMk/>
            <pc:sldMk cId="2643005690" sldId="257"/>
            <ac:spMk id="14" creationId="{01333D80-E05C-159D-72E3-ACC73917E380}"/>
          </ac:spMkLst>
        </pc:spChg>
        <pc:spChg chg="add mod">
          <ac:chgData name="Rochelle Christensen" userId="84a60682dad3f58b" providerId="LiveId" clId="{4734C18B-B08D-4D7A-AE60-B17F8C22FFE8}" dt="2026-06-03T22:03:00.371" v="644" actId="14100"/>
          <ac:spMkLst>
            <pc:docMk/>
            <pc:sldMk cId="2643005690" sldId="257"/>
            <ac:spMk id="15" creationId="{4EA3E549-A1ED-6FC8-76BF-01DA4E50B57A}"/>
          </ac:spMkLst>
        </pc:spChg>
        <pc:spChg chg="add mod">
          <ac:chgData name="Rochelle Christensen" userId="84a60682dad3f58b" providerId="LiveId" clId="{4734C18B-B08D-4D7A-AE60-B17F8C22FFE8}" dt="2026-06-04T15:15:47.083" v="1799" actId="255"/>
          <ac:spMkLst>
            <pc:docMk/>
            <pc:sldMk cId="2643005690" sldId="257"/>
            <ac:spMk id="17" creationId="{FE5F8E20-EBA4-71E0-4D22-2E6D55CFD742}"/>
          </ac:spMkLst>
        </pc:spChg>
        <pc:spChg chg="add mod">
          <ac:chgData name="Rochelle Christensen" userId="84a60682dad3f58b" providerId="LiveId" clId="{4734C18B-B08D-4D7A-AE60-B17F8C22FFE8}" dt="2026-06-03T22:05:41.933" v="716" actId="1076"/>
          <ac:spMkLst>
            <pc:docMk/>
            <pc:sldMk cId="2643005690" sldId="257"/>
            <ac:spMk id="18" creationId="{128996E4-7AB2-D906-74DB-DB769B581D5A}"/>
          </ac:spMkLst>
        </pc:spChg>
        <pc:spChg chg="add mod">
          <ac:chgData name="Rochelle Christensen" userId="84a60682dad3f58b" providerId="LiveId" clId="{4734C18B-B08D-4D7A-AE60-B17F8C22FFE8}" dt="2026-06-03T22:05:16.392" v="709" actId="14100"/>
          <ac:spMkLst>
            <pc:docMk/>
            <pc:sldMk cId="2643005690" sldId="257"/>
            <ac:spMk id="19" creationId="{8754521D-4C72-51BA-2038-B54DAC79C794}"/>
          </ac:spMkLst>
        </pc:spChg>
        <pc:spChg chg="add mod">
          <ac:chgData name="Rochelle Christensen" userId="84a60682dad3f58b" providerId="LiveId" clId="{4734C18B-B08D-4D7A-AE60-B17F8C22FFE8}" dt="2026-06-04T15:15:57.004" v="1801" actId="255"/>
          <ac:spMkLst>
            <pc:docMk/>
            <pc:sldMk cId="2643005690" sldId="257"/>
            <ac:spMk id="20" creationId="{FB5CC4CA-E11B-738A-D44D-33FAB0A40EC5}"/>
          </ac:spMkLst>
        </pc:spChg>
        <pc:spChg chg="add mod">
          <ac:chgData name="Rochelle Christensen" userId="84a60682dad3f58b" providerId="LiveId" clId="{4734C18B-B08D-4D7A-AE60-B17F8C22FFE8}" dt="2026-06-04T15:16:18.627" v="1807" actId="1076"/>
          <ac:spMkLst>
            <pc:docMk/>
            <pc:sldMk cId="2643005690" sldId="257"/>
            <ac:spMk id="21" creationId="{EEB56C45-AF56-D044-5C3F-9D419798DA66}"/>
          </ac:spMkLst>
        </pc:spChg>
        <pc:spChg chg="add mod">
          <ac:chgData name="Rochelle Christensen" userId="84a60682dad3f58b" providerId="LiveId" clId="{4734C18B-B08D-4D7A-AE60-B17F8C22FFE8}" dt="2026-06-03T22:06:19.766" v="722" actId="1076"/>
          <ac:spMkLst>
            <pc:docMk/>
            <pc:sldMk cId="2643005690" sldId="257"/>
            <ac:spMk id="22" creationId="{DF375137-8F00-BCC4-7F84-B08F2834EE6E}"/>
          </ac:spMkLst>
        </pc:spChg>
        <pc:spChg chg="add mod">
          <ac:chgData name="Rochelle Christensen" userId="84a60682dad3f58b" providerId="LiveId" clId="{4734C18B-B08D-4D7A-AE60-B17F8C22FFE8}" dt="2026-06-04T15:13:41.845" v="1779" actId="14100"/>
          <ac:spMkLst>
            <pc:docMk/>
            <pc:sldMk cId="2643005690" sldId="257"/>
            <ac:spMk id="23" creationId="{C4C68BB6-A9CE-1590-5BF1-64D980E34CE0}"/>
          </ac:spMkLst>
        </pc:spChg>
        <pc:spChg chg="add mod">
          <ac:chgData name="Rochelle Christensen" userId="84a60682dad3f58b" providerId="LiveId" clId="{4734C18B-B08D-4D7A-AE60-B17F8C22FFE8}" dt="2026-06-04T15:13:16.032" v="1772" actId="1076"/>
          <ac:spMkLst>
            <pc:docMk/>
            <pc:sldMk cId="2643005690" sldId="257"/>
            <ac:spMk id="24" creationId="{165586A0-7B76-29C9-37B1-AE3C109B6DBA}"/>
          </ac:spMkLst>
        </pc:spChg>
        <pc:spChg chg="add mod">
          <ac:chgData name="Rochelle Christensen" userId="84a60682dad3f58b" providerId="LiveId" clId="{4734C18B-B08D-4D7A-AE60-B17F8C22FFE8}" dt="2026-06-04T15:13:18.029" v="1773" actId="1076"/>
          <ac:spMkLst>
            <pc:docMk/>
            <pc:sldMk cId="2643005690" sldId="257"/>
            <ac:spMk id="26" creationId="{9B572A8F-1855-662A-668F-1B565C59688D}"/>
          </ac:spMkLst>
        </pc:spChg>
        <pc:spChg chg="add mod">
          <ac:chgData name="Rochelle Christensen" userId="84a60682dad3f58b" providerId="LiveId" clId="{4734C18B-B08D-4D7A-AE60-B17F8C22FFE8}" dt="2026-06-04T15:13:38.108" v="1778" actId="1076"/>
          <ac:spMkLst>
            <pc:docMk/>
            <pc:sldMk cId="2643005690" sldId="257"/>
            <ac:spMk id="28" creationId="{F40207B2-07E5-8509-98DD-2AED7000ADE0}"/>
          </ac:spMkLst>
        </pc:spChg>
        <pc:spChg chg="add mod">
          <ac:chgData name="Rochelle Christensen" userId="84a60682dad3f58b" providerId="LiveId" clId="{4734C18B-B08D-4D7A-AE60-B17F8C22FFE8}" dt="2026-06-04T15:13:50.847" v="1782" actId="1076"/>
          <ac:spMkLst>
            <pc:docMk/>
            <pc:sldMk cId="2643005690" sldId="257"/>
            <ac:spMk id="29" creationId="{73C5C926-39A0-B284-C107-97F03AC191BE}"/>
          </ac:spMkLst>
        </pc:spChg>
        <pc:spChg chg="add mod">
          <ac:chgData name="Rochelle Christensen" userId="84a60682dad3f58b" providerId="LiveId" clId="{4734C18B-B08D-4D7A-AE60-B17F8C22FFE8}" dt="2026-06-04T15:13:54.180" v="1783" actId="1076"/>
          <ac:spMkLst>
            <pc:docMk/>
            <pc:sldMk cId="2643005690" sldId="257"/>
            <ac:spMk id="31" creationId="{084A5D36-BA2E-066E-54F7-08FA001B96DF}"/>
          </ac:spMkLst>
        </pc:spChg>
        <pc:spChg chg="add mod">
          <ac:chgData name="Rochelle Christensen" userId="84a60682dad3f58b" providerId="LiveId" clId="{4734C18B-B08D-4D7A-AE60-B17F8C22FFE8}" dt="2026-06-04T15:13:59.959" v="1784" actId="1076"/>
          <ac:spMkLst>
            <pc:docMk/>
            <pc:sldMk cId="2643005690" sldId="257"/>
            <ac:spMk id="32" creationId="{BB28A9AF-DE83-4592-1182-816F90519511}"/>
          </ac:spMkLst>
        </pc:spChg>
        <pc:spChg chg="add mod">
          <ac:chgData name="Rochelle Christensen" userId="84a60682dad3f58b" providerId="LiveId" clId="{4734C18B-B08D-4D7A-AE60-B17F8C22FFE8}" dt="2026-06-04T15:15:13.405" v="1795" actId="14100"/>
          <ac:spMkLst>
            <pc:docMk/>
            <pc:sldMk cId="2643005690" sldId="257"/>
            <ac:spMk id="33" creationId="{10634C1E-1D95-98FF-7AFA-D37FCE2A6996}"/>
          </ac:spMkLst>
        </pc:spChg>
        <pc:spChg chg="add mod">
          <ac:chgData name="Rochelle Christensen" userId="84a60682dad3f58b" providerId="LiveId" clId="{4734C18B-B08D-4D7A-AE60-B17F8C22FFE8}" dt="2026-06-03T22:12:02.897" v="916" actId="1076"/>
          <ac:spMkLst>
            <pc:docMk/>
            <pc:sldMk cId="2643005690" sldId="257"/>
            <ac:spMk id="34" creationId="{2845A8DD-2991-F8B4-B802-C56F8D2B310B}"/>
          </ac:spMkLst>
        </pc:spChg>
        <pc:spChg chg="add mod">
          <ac:chgData name="Rochelle Christensen" userId="84a60682dad3f58b" providerId="LiveId" clId="{4734C18B-B08D-4D7A-AE60-B17F8C22FFE8}" dt="2026-06-04T15:15:23.906" v="1796" actId="14100"/>
          <ac:spMkLst>
            <pc:docMk/>
            <pc:sldMk cId="2643005690" sldId="257"/>
            <ac:spMk id="35" creationId="{EB824CDF-7379-E9A3-FFB6-A03E060B1C91}"/>
          </ac:spMkLst>
        </pc:spChg>
        <pc:spChg chg="add mod">
          <ac:chgData name="Rochelle Christensen" userId="84a60682dad3f58b" providerId="LiveId" clId="{4734C18B-B08D-4D7A-AE60-B17F8C22FFE8}" dt="2026-06-04T15:16:31.192" v="1810" actId="1076"/>
          <ac:spMkLst>
            <pc:docMk/>
            <pc:sldMk cId="2643005690" sldId="257"/>
            <ac:spMk id="36" creationId="{B8178786-D750-E908-D01A-B702977B6F1D}"/>
          </ac:spMkLst>
        </pc:spChg>
        <pc:spChg chg="add mod">
          <ac:chgData name="Rochelle Christensen" userId="84a60682dad3f58b" providerId="LiveId" clId="{4734C18B-B08D-4D7A-AE60-B17F8C22FFE8}" dt="2026-06-04T15:17:40.579" v="1825" actId="14100"/>
          <ac:spMkLst>
            <pc:docMk/>
            <pc:sldMk cId="2643005690" sldId="257"/>
            <ac:spMk id="37" creationId="{574D6205-697F-E549-A2F4-652730CAF09A}"/>
          </ac:spMkLst>
        </pc:spChg>
        <pc:spChg chg="add mod">
          <ac:chgData name="Rochelle Christensen" userId="84a60682dad3f58b" providerId="LiveId" clId="{4734C18B-B08D-4D7A-AE60-B17F8C22FFE8}" dt="2026-06-04T15:17:29.656" v="1823" actId="1076"/>
          <ac:spMkLst>
            <pc:docMk/>
            <pc:sldMk cId="2643005690" sldId="257"/>
            <ac:spMk id="38" creationId="{8C0ADA19-6037-8413-45B6-13C606A9E721}"/>
          </ac:spMkLst>
        </pc:spChg>
        <pc:spChg chg="add mod">
          <ac:chgData name="Rochelle Christensen" userId="84a60682dad3f58b" providerId="LiveId" clId="{4734C18B-B08D-4D7A-AE60-B17F8C22FFE8}" dt="2026-06-04T15:17:09.384" v="1818" actId="1076"/>
          <ac:spMkLst>
            <pc:docMk/>
            <pc:sldMk cId="2643005690" sldId="257"/>
            <ac:spMk id="40" creationId="{8F1DB96F-91BA-0837-2E98-08896A9640A2}"/>
          </ac:spMkLst>
        </pc:spChg>
        <pc:spChg chg="add mod">
          <ac:chgData name="Rochelle Christensen" userId="84a60682dad3f58b" providerId="LiveId" clId="{4734C18B-B08D-4D7A-AE60-B17F8C22FFE8}" dt="2026-06-04T15:17:19.318" v="1821" actId="1076"/>
          <ac:spMkLst>
            <pc:docMk/>
            <pc:sldMk cId="2643005690" sldId="257"/>
            <ac:spMk id="41" creationId="{B8E27BCD-0955-185D-9DC7-3550832C77A3}"/>
          </ac:spMkLst>
        </pc:spChg>
        <pc:spChg chg="add mod">
          <ac:chgData name="Rochelle Christensen" userId="84a60682dad3f58b" providerId="LiveId" clId="{4734C18B-B08D-4D7A-AE60-B17F8C22FFE8}" dt="2026-06-04T15:16:53.907" v="1815" actId="1076"/>
          <ac:spMkLst>
            <pc:docMk/>
            <pc:sldMk cId="2643005690" sldId="257"/>
            <ac:spMk id="42" creationId="{69CDCBA3-9406-666F-5EA4-72AF07A1EE33}"/>
          </ac:spMkLst>
        </pc:spChg>
        <pc:spChg chg="add mod">
          <ac:chgData name="Rochelle Christensen" userId="84a60682dad3f58b" providerId="LiveId" clId="{4734C18B-B08D-4D7A-AE60-B17F8C22FFE8}" dt="2026-06-03T22:26:24.047" v="1711" actId="122"/>
          <ac:spMkLst>
            <pc:docMk/>
            <pc:sldMk cId="2643005690" sldId="257"/>
            <ac:spMk id="43" creationId="{F388028A-06BA-6B16-4D89-EA0F3CF082E7}"/>
          </ac:spMkLst>
        </pc:spChg>
        <pc:picChg chg="add mod ord">
          <ac:chgData name="Rochelle Christensen" userId="84a60682dad3f58b" providerId="LiveId" clId="{4734C18B-B08D-4D7A-AE60-B17F8C22FFE8}" dt="2026-06-04T15:16:25.632" v="1809" actId="1076"/>
          <ac:picMkLst>
            <pc:docMk/>
            <pc:sldMk cId="2643005690" sldId="257"/>
            <ac:picMk id="3" creationId="{6CCA90BC-D042-40F9-B4E0-A7D1AC6E595E}"/>
          </ac:picMkLst>
        </pc:picChg>
        <pc:picChg chg="add del mod modCrop">
          <ac:chgData name="Rochelle Christensen" userId="84a60682dad3f58b" providerId="LiveId" clId="{4734C18B-B08D-4D7A-AE60-B17F8C22FFE8}" dt="2026-06-04T15:10:21.341" v="1763" actId="478"/>
          <ac:picMkLst>
            <pc:docMk/>
            <pc:sldMk cId="2643005690" sldId="257"/>
            <ac:picMk id="7" creationId="{53992D83-EF73-ABBF-E4CB-FC5CA33DF61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3D14A-0A1A-4109-AB59-4161AD497F27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D79A-DC53-44EA-BCD5-632777EAA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59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3D14A-0A1A-4109-AB59-4161AD497F27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D79A-DC53-44EA-BCD5-632777EAA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2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3D14A-0A1A-4109-AB59-4161AD497F27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D79A-DC53-44EA-BCD5-632777EAA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15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3D14A-0A1A-4109-AB59-4161AD497F27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D79A-DC53-44EA-BCD5-632777EAA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293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3D14A-0A1A-4109-AB59-4161AD497F27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D79A-DC53-44EA-BCD5-632777EAA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62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3D14A-0A1A-4109-AB59-4161AD497F27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D79A-DC53-44EA-BCD5-632777EAA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3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3D14A-0A1A-4109-AB59-4161AD497F27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D79A-DC53-44EA-BCD5-632777EAA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49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3D14A-0A1A-4109-AB59-4161AD497F27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D79A-DC53-44EA-BCD5-632777EAA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91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3D14A-0A1A-4109-AB59-4161AD497F27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D79A-DC53-44EA-BCD5-632777EAA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647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3D14A-0A1A-4109-AB59-4161AD497F27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D79A-DC53-44EA-BCD5-632777EAA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80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3D14A-0A1A-4109-AB59-4161AD497F27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D79A-DC53-44EA-BCD5-632777EAA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51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23D14A-0A1A-4109-AB59-4161AD497F27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A6D79A-DC53-44EA-BCD5-632777EAA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7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CA90BC-D042-40F9-B4E0-A7D1AC6E5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35" y="867988"/>
            <a:ext cx="6858000" cy="86753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C7669A-FE58-E9A6-F4FF-D1DF5FE9BBD3}"/>
              </a:ext>
            </a:extLst>
          </p:cNvPr>
          <p:cNvSpPr txBox="1"/>
          <p:nvPr/>
        </p:nvSpPr>
        <p:spPr>
          <a:xfrm>
            <a:off x="0" y="36991"/>
            <a:ext cx="6858000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EBOLA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156C2B-1220-FEB7-8164-869195AFA0F4}"/>
              </a:ext>
            </a:extLst>
          </p:cNvPr>
          <p:cNvSpPr txBox="1"/>
          <p:nvPr/>
        </p:nvSpPr>
        <p:spPr>
          <a:xfrm>
            <a:off x="0" y="755421"/>
            <a:ext cx="3269974" cy="338554"/>
          </a:xfrm>
          <a:prstGeom prst="rect">
            <a:avLst/>
          </a:prstGeom>
          <a:solidFill>
            <a:srgbClr val="FED1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TRANSMISSION OF EBOLA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54A100-A54F-FD5E-6A58-91C878927958}"/>
              </a:ext>
            </a:extLst>
          </p:cNvPr>
          <p:cNvSpPr txBox="1"/>
          <p:nvPr/>
        </p:nvSpPr>
        <p:spPr>
          <a:xfrm>
            <a:off x="3291509" y="739120"/>
            <a:ext cx="3557381" cy="338554"/>
          </a:xfrm>
          <a:prstGeom prst="rect">
            <a:avLst/>
          </a:prstGeom>
          <a:solidFill>
            <a:srgbClr val="01348D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SIGNS AND SYMPTOMS OF EBOLA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971CA0-33CB-DDE4-6276-FF87BE4FE414}"/>
              </a:ext>
            </a:extLst>
          </p:cNvPr>
          <p:cNvSpPr txBox="1"/>
          <p:nvPr/>
        </p:nvSpPr>
        <p:spPr>
          <a:xfrm>
            <a:off x="21535" y="1114227"/>
            <a:ext cx="3230219" cy="276999"/>
          </a:xfrm>
          <a:prstGeom prst="rect">
            <a:avLst/>
          </a:prstGeom>
          <a:solidFill>
            <a:srgbClr val="FEFDF5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Ebola is spread through direct contact with: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AA9FE9-DF7E-4EC5-1906-E3110A7456F7}"/>
              </a:ext>
            </a:extLst>
          </p:cNvPr>
          <p:cNvSpPr txBox="1"/>
          <p:nvPr/>
        </p:nvSpPr>
        <p:spPr>
          <a:xfrm>
            <a:off x="1369942" y="1394040"/>
            <a:ext cx="1512404" cy="738664"/>
          </a:xfrm>
          <a:prstGeom prst="rect">
            <a:avLst/>
          </a:prstGeom>
          <a:solidFill>
            <a:srgbClr val="FEFDF5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Soiled clothing of an infected person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6DD51C-E327-9611-4FA8-9F945A153123}"/>
              </a:ext>
            </a:extLst>
          </p:cNvPr>
          <p:cNvSpPr txBox="1"/>
          <p:nvPr/>
        </p:nvSpPr>
        <p:spPr>
          <a:xfrm>
            <a:off x="1386027" y="2205022"/>
            <a:ext cx="1631674" cy="954107"/>
          </a:xfrm>
          <a:prstGeom prst="rect">
            <a:avLst/>
          </a:prstGeom>
          <a:solidFill>
            <a:srgbClr val="FEFDF5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Unsterilized equipment used by an infected person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0E3BD4-2981-3CDA-2F83-240896BE8604}"/>
              </a:ext>
            </a:extLst>
          </p:cNvPr>
          <p:cNvSpPr txBox="1"/>
          <p:nvPr/>
        </p:nvSpPr>
        <p:spPr>
          <a:xfrm>
            <a:off x="1360004" y="3223601"/>
            <a:ext cx="1631674" cy="738664"/>
          </a:xfrm>
          <a:prstGeom prst="rect">
            <a:avLst/>
          </a:prstGeom>
          <a:solidFill>
            <a:srgbClr val="FEFDF5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Handling wildlife whether alive or dead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333D80-E05C-159D-72E3-ACC73917E380}"/>
              </a:ext>
            </a:extLst>
          </p:cNvPr>
          <p:cNvSpPr txBox="1"/>
          <p:nvPr/>
        </p:nvSpPr>
        <p:spPr>
          <a:xfrm>
            <a:off x="34785" y="4079018"/>
            <a:ext cx="3235189" cy="1015663"/>
          </a:xfrm>
          <a:prstGeom prst="rect">
            <a:avLst/>
          </a:prstGeom>
          <a:solidFill>
            <a:srgbClr val="FEFDF5"/>
          </a:solidFill>
        </p:spPr>
        <p:txBody>
          <a:bodyPr wrap="square" rtlCol="0">
            <a:spAutoFit/>
          </a:bodyPr>
          <a:lstStyle/>
          <a:p>
            <a:r>
              <a:rPr lang="en-US" sz="1500" b="1" dirty="0"/>
              <a:t>Body fluids such as </a:t>
            </a:r>
            <a:r>
              <a:rPr lang="en-US" sz="1500" b="1" dirty="0">
                <a:solidFill>
                  <a:srgbClr val="C00000"/>
                </a:solidFill>
              </a:rPr>
              <a:t>blood, sweat, breast milk, and sexual fluids </a:t>
            </a:r>
            <a:r>
              <a:rPr lang="en-US" sz="1500" b="1" dirty="0"/>
              <a:t>(including semen and vaginal fluids) of an infected person.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A3E549-A1ED-6FC8-76BF-01DA4E50B57A}"/>
              </a:ext>
            </a:extLst>
          </p:cNvPr>
          <p:cNvSpPr txBox="1"/>
          <p:nvPr/>
        </p:nvSpPr>
        <p:spPr>
          <a:xfrm>
            <a:off x="149087" y="5556621"/>
            <a:ext cx="606287" cy="276999"/>
          </a:xfrm>
          <a:prstGeom prst="rect">
            <a:avLst/>
          </a:prstGeom>
          <a:solidFill>
            <a:srgbClr val="FEFDF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Blood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5F8E20-EBA4-71E0-4D22-2E6D55CFD742}"/>
              </a:ext>
            </a:extLst>
          </p:cNvPr>
          <p:cNvSpPr txBox="1"/>
          <p:nvPr/>
        </p:nvSpPr>
        <p:spPr>
          <a:xfrm>
            <a:off x="921027" y="5564294"/>
            <a:ext cx="606288" cy="261610"/>
          </a:xfrm>
          <a:prstGeom prst="rect">
            <a:avLst/>
          </a:prstGeom>
          <a:solidFill>
            <a:srgbClr val="FEFDF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Saliva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8996E4-7AB2-D906-74DB-DB769B581D5A}"/>
              </a:ext>
            </a:extLst>
          </p:cNvPr>
          <p:cNvSpPr txBox="1"/>
          <p:nvPr/>
        </p:nvSpPr>
        <p:spPr>
          <a:xfrm>
            <a:off x="1653210" y="5486406"/>
            <a:ext cx="606287" cy="276999"/>
          </a:xfrm>
          <a:prstGeom prst="rect">
            <a:avLst/>
          </a:prstGeom>
          <a:solidFill>
            <a:srgbClr val="FEFDF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Feces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754521D-4C72-51BA-2038-B54DAC79C794}"/>
              </a:ext>
            </a:extLst>
          </p:cNvPr>
          <p:cNvSpPr txBox="1"/>
          <p:nvPr/>
        </p:nvSpPr>
        <p:spPr>
          <a:xfrm>
            <a:off x="2511288" y="5556620"/>
            <a:ext cx="606287" cy="276999"/>
          </a:xfrm>
          <a:prstGeom prst="rect">
            <a:avLst/>
          </a:prstGeom>
          <a:solidFill>
            <a:srgbClr val="FEFDF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Vomit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5CC4CA-E11B-738A-D44D-33FAB0A40EC5}"/>
              </a:ext>
            </a:extLst>
          </p:cNvPr>
          <p:cNvSpPr txBox="1"/>
          <p:nvPr/>
        </p:nvSpPr>
        <p:spPr>
          <a:xfrm>
            <a:off x="513538" y="6156784"/>
            <a:ext cx="606287" cy="261610"/>
          </a:xfrm>
          <a:prstGeom prst="rect">
            <a:avLst/>
          </a:prstGeom>
          <a:solidFill>
            <a:srgbClr val="FEFDF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Urine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B56C45-AF56-D044-5C3F-9D419798DA66}"/>
              </a:ext>
            </a:extLst>
          </p:cNvPr>
          <p:cNvSpPr txBox="1"/>
          <p:nvPr/>
        </p:nvSpPr>
        <p:spPr>
          <a:xfrm>
            <a:off x="1224171" y="6148033"/>
            <a:ext cx="606287" cy="261610"/>
          </a:xfrm>
          <a:prstGeom prst="rect">
            <a:avLst/>
          </a:prstGeom>
          <a:solidFill>
            <a:srgbClr val="FEFDF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Sweat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375137-8F00-BCC4-7F84-B08F2834EE6E}"/>
              </a:ext>
            </a:extLst>
          </p:cNvPr>
          <p:cNvSpPr txBox="1"/>
          <p:nvPr/>
        </p:nvSpPr>
        <p:spPr>
          <a:xfrm>
            <a:off x="2585831" y="5833619"/>
            <a:ext cx="718931" cy="461665"/>
          </a:xfrm>
          <a:prstGeom prst="rect">
            <a:avLst/>
          </a:prstGeom>
          <a:solidFill>
            <a:srgbClr val="FEFDF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Sexual</a:t>
            </a:r>
          </a:p>
          <a:p>
            <a:pPr algn="ctr"/>
            <a:r>
              <a:rPr lang="en-US" sz="1200" b="1" dirty="0"/>
              <a:t>Fluids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C68BB6-A9CE-1590-5BF1-64D980E34CE0}"/>
              </a:ext>
            </a:extLst>
          </p:cNvPr>
          <p:cNvSpPr txBox="1"/>
          <p:nvPr/>
        </p:nvSpPr>
        <p:spPr>
          <a:xfrm>
            <a:off x="3388416" y="1116746"/>
            <a:ext cx="3448049" cy="219572"/>
          </a:xfrm>
          <a:prstGeom prst="rect">
            <a:avLst/>
          </a:prstGeom>
          <a:solidFill>
            <a:srgbClr val="F0F7FD"/>
          </a:solidFill>
        </p:spPr>
        <p:txBody>
          <a:bodyPr wrap="square" rtlCol="0">
            <a:spAutoFit/>
          </a:bodyPr>
          <a:lstStyle/>
          <a:p>
            <a:endParaRPr lang="en-US" sz="1600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5586A0-7B76-29C9-37B1-AE3C109B6DBA}"/>
              </a:ext>
            </a:extLst>
          </p:cNvPr>
          <p:cNvSpPr txBox="1"/>
          <p:nvPr/>
        </p:nvSpPr>
        <p:spPr>
          <a:xfrm>
            <a:off x="3388416" y="1435026"/>
            <a:ext cx="113803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Sudden onset of fever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572A8F-1855-662A-668F-1B565C59688D}"/>
              </a:ext>
            </a:extLst>
          </p:cNvPr>
          <p:cNvSpPr txBox="1"/>
          <p:nvPr/>
        </p:nvSpPr>
        <p:spPr>
          <a:xfrm>
            <a:off x="4588562" y="1428650"/>
            <a:ext cx="98563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Headache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0207B2-07E5-8509-98DD-2AED7000ADE0}"/>
              </a:ext>
            </a:extLst>
          </p:cNvPr>
          <p:cNvSpPr txBox="1"/>
          <p:nvPr/>
        </p:nvSpPr>
        <p:spPr>
          <a:xfrm>
            <a:off x="5739021" y="1430825"/>
            <a:ext cx="109744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Intense body weakness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C5C926-39A0-B284-C107-97F03AC191BE}"/>
              </a:ext>
            </a:extLst>
          </p:cNvPr>
          <p:cNvSpPr txBox="1"/>
          <p:nvPr/>
        </p:nvSpPr>
        <p:spPr>
          <a:xfrm>
            <a:off x="3365570" y="2946602"/>
            <a:ext cx="113803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Muscle pain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4A5D36-BA2E-066E-54F7-08FA001B96DF}"/>
              </a:ext>
            </a:extLst>
          </p:cNvPr>
          <p:cNvSpPr txBox="1"/>
          <p:nvPr/>
        </p:nvSpPr>
        <p:spPr>
          <a:xfrm>
            <a:off x="4534729" y="2953199"/>
            <a:ext cx="113803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Sore throat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B28A9AF-DE83-4592-1182-816F90519511}"/>
              </a:ext>
            </a:extLst>
          </p:cNvPr>
          <p:cNvSpPr txBox="1"/>
          <p:nvPr/>
        </p:nvSpPr>
        <p:spPr>
          <a:xfrm>
            <a:off x="5718728" y="2963640"/>
            <a:ext cx="113803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Vomiting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0634C1E-1D95-98FF-7AFA-D37FCE2A6996}"/>
              </a:ext>
            </a:extLst>
          </p:cNvPr>
          <p:cNvSpPr txBox="1"/>
          <p:nvPr/>
        </p:nvSpPr>
        <p:spPr>
          <a:xfrm>
            <a:off x="3342031" y="4340403"/>
            <a:ext cx="1182756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Bloody diarrhea or urine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845A8DD-2991-F8B4-B802-C56F8D2B310B}"/>
              </a:ext>
            </a:extLst>
          </p:cNvPr>
          <p:cNvSpPr txBox="1"/>
          <p:nvPr/>
        </p:nvSpPr>
        <p:spPr>
          <a:xfrm>
            <a:off x="4391440" y="4359984"/>
            <a:ext cx="1281319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Bleeding from body openings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824CDF-7379-E9A3-FFB6-A03E060B1C91}"/>
              </a:ext>
            </a:extLst>
          </p:cNvPr>
          <p:cNvSpPr txBox="1"/>
          <p:nvPr/>
        </p:nvSpPr>
        <p:spPr>
          <a:xfrm>
            <a:off x="5718727" y="4359983"/>
            <a:ext cx="1117737" cy="1169551"/>
          </a:xfrm>
          <a:prstGeom prst="rect">
            <a:avLst/>
          </a:prstGeom>
          <a:solidFill>
            <a:srgbClr val="FDF3C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Signs and symptoms can start from </a:t>
            </a:r>
            <a:r>
              <a:rPr lang="en-US" sz="1000" b="1" dirty="0">
                <a:solidFill>
                  <a:srgbClr val="C00000"/>
                </a:solidFill>
              </a:rPr>
              <a:t>2 to 21 days</a:t>
            </a:r>
            <a:r>
              <a:rPr lang="en-US" sz="1000" b="1" dirty="0"/>
              <a:t> after </a:t>
            </a:r>
            <a:r>
              <a:rPr lang="en-US" sz="1000" b="1" dirty="0">
                <a:solidFill>
                  <a:srgbClr val="C00000"/>
                </a:solidFill>
              </a:rPr>
              <a:t>contact</a:t>
            </a:r>
            <a:r>
              <a:rPr lang="en-US" sz="1000" b="1" dirty="0"/>
              <a:t> with an infected person or body.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178786-D750-E908-D01A-B702977B6F1D}"/>
              </a:ext>
            </a:extLst>
          </p:cNvPr>
          <p:cNvSpPr txBox="1"/>
          <p:nvPr/>
        </p:nvSpPr>
        <p:spPr>
          <a:xfrm>
            <a:off x="1327703" y="6519022"/>
            <a:ext cx="5435875" cy="553998"/>
          </a:xfrm>
          <a:prstGeom prst="rect">
            <a:avLst/>
          </a:prstGeom>
          <a:solidFill>
            <a:srgbClr val="FDF3C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rgbClr val="C00000"/>
                </a:solidFill>
              </a:rPr>
              <a:t>REPORT ALL SUSPECTED CASES </a:t>
            </a:r>
            <a:r>
              <a:rPr lang="en-US" sz="1500" b="1" dirty="0"/>
              <a:t>to the nearest health facility </a:t>
            </a:r>
          </a:p>
          <a:p>
            <a:pPr algn="ctr"/>
            <a:r>
              <a:rPr lang="en-US" sz="1500" b="1" dirty="0">
                <a:solidFill>
                  <a:srgbClr val="C00000"/>
                </a:solidFill>
              </a:rPr>
              <a:t>IMMEDIATELY.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74D6205-697F-E549-A2F4-652730CAF09A}"/>
              </a:ext>
            </a:extLst>
          </p:cNvPr>
          <p:cNvSpPr txBox="1"/>
          <p:nvPr/>
        </p:nvSpPr>
        <p:spPr>
          <a:xfrm>
            <a:off x="0" y="7141943"/>
            <a:ext cx="6836464" cy="338554"/>
          </a:xfrm>
          <a:prstGeom prst="rect">
            <a:avLst/>
          </a:prstGeom>
          <a:solidFill>
            <a:srgbClr val="03873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PREVENTION OF EBOLA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C0ADA19-6037-8413-45B6-13C606A9E721}"/>
              </a:ext>
            </a:extLst>
          </p:cNvPr>
          <p:cNvSpPr txBox="1"/>
          <p:nvPr/>
        </p:nvSpPr>
        <p:spPr>
          <a:xfrm>
            <a:off x="-21535" y="7527285"/>
            <a:ext cx="1527315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Avoid direct contact with body fluids from any person or animal suspected of being infected with Ebola.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F1DB96F-91BA-0837-2E98-08896A9640A2}"/>
              </a:ext>
            </a:extLst>
          </p:cNvPr>
          <p:cNvSpPr txBox="1"/>
          <p:nvPr/>
        </p:nvSpPr>
        <p:spPr>
          <a:xfrm>
            <a:off x="1590068" y="7561770"/>
            <a:ext cx="167990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After contact with a person suspected to be infected with Ebola, wash your hands thoroughly with soap and clean water.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8E27BCD-0955-185D-9DC7-3550832C77A3}"/>
              </a:ext>
            </a:extLst>
          </p:cNvPr>
          <p:cNvSpPr txBox="1"/>
          <p:nvPr/>
        </p:nvSpPr>
        <p:spPr>
          <a:xfrm>
            <a:off x="3365570" y="7519569"/>
            <a:ext cx="1703924" cy="7848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dirty="0"/>
              <a:t>If you must handle a patient suspected to be suffering from Ebola, wear protective materials (at minimum gloves, mask, and eye shield.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9CDCBA3-9406-666F-5EA4-72AF07A1EE33}"/>
              </a:ext>
            </a:extLst>
          </p:cNvPr>
          <p:cNvSpPr txBox="1"/>
          <p:nvPr/>
        </p:nvSpPr>
        <p:spPr>
          <a:xfrm>
            <a:off x="5103744" y="7519569"/>
            <a:ext cx="174514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Persons who are suspected to have died from Ebola must be buried immediately by a trained burial team to prevent the spread of Ebola.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388028A-06BA-6B16-4D89-EA0F3CF082E7}"/>
              </a:ext>
            </a:extLst>
          </p:cNvPr>
          <p:cNvSpPr txBox="1"/>
          <p:nvPr/>
        </p:nvSpPr>
        <p:spPr>
          <a:xfrm>
            <a:off x="74543" y="9700591"/>
            <a:ext cx="66890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Use this space to add:</a:t>
            </a:r>
          </a:p>
          <a:p>
            <a:pPr algn="ctr"/>
            <a:r>
              <a:rPr lang="en-US" dirty="0"/>
              <a:t>Local clinic number</a:t>
            </a:r>
          </a:p>
          <a:p>
            <a:pPr algn="ctr"/>
            <a:r>
              <a:rPr lang="en-US" dirty="0"/>
              <a:t>Local health worker</a:t>
            </a:r>
          </a:p>
          <a:p>
            <a:pPr algn="ctr"/>
            <a:r>
              <a:rPr lang="en-US" dirty="0"/>
              <a:t>Conference contact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CFD3D3-4956-4160-235B-9B636ECB2901}"/>
              </a:ext>
            </a:extLst>
          </p:cNvPr>
          <p:cNvSpPr txBox="1"/>
          <p:nvPr/>
        </p:nvSpPr>
        <p:spPr>
          <a:xfrm>
            <a:off x="149087" y="11436579"/>
            <a:ext cx="6614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Once this slide has been translated, delete this text and save as PDF before printing.</a:t>
            </a:r>
          </a:p>
        </p:txBody>
      </p:sp>
    </p:spTree>
    <p:extLst>
      <p:ext uri="{BB962C8B-B14F-4D97-AF65-F5344CB8AC3E}">
        <p14:creationId xmlns:p14="http://schemas.microsoft.com/office/powerpoint/2010/main" val="2643005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</TotalTime>
  <Words>247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Avenir Next LT Pro Demi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Rochelle Christensen</dc:creator>
  <cp:lastModifiedBy>Rochelle Christensen</cp:lastModifiedBy>
  <cp:revision>1</cp:revision>
  <dcterms:created xsi:type="dcterms:W3CDTF">2026-05-27T15:27:35Z</dcterms:created>
  <dcterms:modified xsi:type="dcterms:W3CDTF">2026-06-05T17:21:54Z</dcterms:modified>
</cp:coreProperties>
</file>